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4184" r:id="rId3"/>
  </p:sldMasterIdLst>
  <p:notesMasterIdLst>
    <p:notesMasterId r:id="rId16"/>
  </p:notesMasterIdLst>
  <p:sldIdLst>
    <p:sldId id="26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3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FF0000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79574" autoAdjust="0"/>
  </p:normalViewPr>
  <p:slideViewPr>
    <p:cSldViewPr>
      <p:cViewPr varScale="1">
        <p:scale>
          <a:sx n="51" d="100"/>
          <a:sy n="51" d="100"/>
        </p:scale>
        <p:origin x="14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BC26161-E39E-4690-DDD8-F385C39473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80DD0F-6622-2FD1-9821-B1D4257719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F501510-8574-437A-87F6-2E9380BA012F}" type="datetimeFigureOut">
              <a:rPr lang="vi-VN"/>
              <a:pPr>
                <a:defRPr/>
              </a:pPr>
              <a:t>12/03/2023</a:t>
            </a:fld>
            <a:endParaRPr lang="vi-VN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1C0813AE-1ABE-FF2D-6645-7B381F9CF60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2B8F3A4-2FA5-BF90-279A-19575A4F55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5AAC0ACE-C362-333D-371F-29F3C871EC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6C53A371-E89D-1592-EBBC-3E9F310BE0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6AF587-8DD0-4E0E-AFDE-9441CB0D1B57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486A29B-ADB2-D4CE-C681-E770F080EB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DD2DC00-8EA8-2712-E914-97D80048A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B2DF991-9775-FD6B-4F93-F332D537B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6801CB-924E-4058-9535-8023B807EFDF}" type="slidenum">
              <a:rPr lang="vi-VN" altLang="en-US"/>
              <a:pPr eaLnBrk="1" hangingPunct="1"/>
              <a:t>4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67518A9-7F8A-0C46-26BD-6B768F185A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F6DDDCCB-A777-B2D0-463A-5F15DD06B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/>
              <a:t>* Hướng dẫn: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/>
              <a:t>Nháy vào trái táo 1 (tính từ trái qua) xuất hiện câu hỏi 1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/>
              <a:t>Nháy vào táo 2 làm mất câu hỏi 1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/>
              <a:t>    Nháy vào táo 2 xuất hiện câu hỏi 2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/>
              <a:t>Nháy vào táo 3 mất câu hỏi 2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/>
              <a:t>    Nháy vào táo 3 xuất hiện câu hỏi 3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/>
              <a:t>Nháy vào cây mất câu hỏi 3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/>
              <a:t>Nháy vào thỏ chuyển trang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vi-VN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4F12C60-F343-F8CA-860F-14B51C1B9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EF8E50-FA91-4744-9785-E7ED0312AE99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4CE6E58-9BF8-55D5-AB96-359D78F646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91BF81C-825D-E044-55BA-2A1375CCD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5A4C728-37AF-605A-009F-DD07F020C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41F97C-9264-4126-B6FD-F4C873A7423A}" type="slidenum">
              <a:rPr lang="vi-VN" altLang="en-US"/>
              <a:pPr eaLnBrk="1" hangingPunct="1"/>
              <a:t>12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ED187-3285-6BE6-DD04-094A8251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49EE-C226-4CD2-939E-E5BFA3A436D6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9E8CE-079A-2CFA-694B-46E56922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CC66-4E69-BEFD-A364-14B042DD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FBD7A-3D8A-42E4-BA8A-987682AF7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7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0DDA-E88B-616D-C23B-F2B90463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3A7C-EAB9-475C-9E47-98AF6C4FA43E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B6245-352B-48D8-2D89-8E0B4ADF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F008B-35F4-9886-2222-9F6C3C18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6F06B-6F4B-45E3-9634-03924A0F4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19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B1407-F07C-0A98-96D7-92F3CDAC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8ADA-799F-4C62-90CE-F19D7E8853D2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669C9-F117-8187-D847-B454260B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F0F0B-797E-525A-4AAF-4AE87737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2392E-E667-4E86-9FF3-D0995A86F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82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465FFAD-0311-D5B2-4492-F3419B0D65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2DE476A6-9B9C-F187-6786-B217B999B6C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EDD6CA73-4F67-F959-AE5E-B4933035A9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EC04F1EC-9CF2-2424-68F6-61BEF276D2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7A6D8FE-73E6-9D2F-BCFD-BFB005CDE0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985CDF7B-2662-A35A-7C7F-312F3FD82F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BB2D946-44AC-E8D8-B013-FB05AAA8F1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1496D66-D296-D270-B70E-C4336510F7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B5679F16-5FE3-F563-68D8-6214FB1F09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73843A5D-5BFA-CB52-4102-981D6CBF274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4F132-D256-4C0A-91B3-1EC1C0D736E2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8D71DBF-F8BD-A4E2-FD7B-CD1180782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B77941E-765C-12AE-72BB-9F564CE6C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D06473-F36F-401F-95FA-DF3F9384F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314DAB3-1A8B-3898-CF42-9A671D318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A9DD-E6D2-4C36-A951-F34CDD3FE47F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5ECE2C-0A3D-EA68-8A6C-8416F24F86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B480F-ED46-4993-89C5-35E0FEE9D4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8E2A892-885F-9135-692F-2A17358F46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24151DF-BF4A-0626-25C2-010400E54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13A2B-BA31-4E4F-A386-B2E6F0A8E668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C65F01-D6DD-9D1D-B3B4-010900E7AE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195D1-91B6-4E43-8388-8A84213B23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D923D6A-4B13-30E2-43D0-1FE1B3865AE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1CA6B0-9B89-9B82-C529-ED2BC8146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BBB9-7C37-48AB-99BF-F0CE312CBE2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901074-4498-73E8-BB44-2409B0CFC6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98471-02FB-4393-81FF-30A7036E35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CAA9C0F-BBDE-4411-B09E-F6C50BF7F10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6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BEFADB8-C99A-A2A1-99BB-44DBB0EBD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2203-F536-4AF9-8EF0-3ED9AFFD522A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5F890AB-B0FB-04A0-C36D-2EF9575E64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7EFAB-E330-4F73-865A-5AC3CEB794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DD62816-337F-2BDA-DDF8-AE11E4922C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6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6BC05-C234-943C-DC74-C7B996CA1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E116-F913-46B7-8A9E-694E53BEC116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83B684-50FC-A19E-466F-E7A0CD7CE6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9CC70-7929-4061-8CBE-6C96F493C8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B57AA77-FB86-6AC6-5DCC-278314650F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40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DDBC4A-BA1B-7008-B96E-1B68025B1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59A3-1ACD-4F7C-BDA7-963EC8BA3058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08DEED-FAC4-BD47-73F8-6462E46759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6DD36-64C4-45DC-BA31-E287E27646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DA11091-4C54-1FB1-5855-ABCAEA2157E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34137E-B260-0B66-1754-D4F148718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9C14-3AD8-487B-A4B3-7B0129012A7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A3D4E3-1950-BB1C-923E-E342AD1EC5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CCD27-73D5-41C5-8FBB-022AAA2D8F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901BAEE-9BBA-0913-A63B-74900E85E7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8273-C1D1-A928-82AA-D385CF93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359F-B6BD-4FA9-B885-0B9F2FAF0156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8B5A7-2773-F7BF-38D1-5100224E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F9B2-9DE4-2A3A-3C5F-0E4BBC50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D042F-BBC0-4E69-9F97-43EDA558F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2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44482A-D09A-A398-7529-452072089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3918-0576-4588-8E4A-F4D38B334BC0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DEEAC2B-4433-6149-784F-522BECD5AB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02785-DBE5-4BDA-8961-6F06935146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3226799-8A0A-56E2-607D-980F712C831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8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FFDC69-77A2-C5C5-265F-6ABED97D3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6BA-7C01-4A70-9833-83F126A5CECA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CDEF93-0051-0E08-CC62-42120E13BA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8FAA-DBEE-4A6E-A483-64CC90C288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26BA8EE-C301-B322-E6E0-FCBF3CCC437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6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484E1D-8F10-7205-AAB3-FBBE41227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920C-5984-4806-8A4F-089A277E9129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298C288-ECD6-DCAA-DC71-2A65907F80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1A172-E069-4C95-914D-598B3C3AE5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5F470C6-9EBA-717C-34B2-B14DD31A17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4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42F77-F796-4B2A-866A-11874B89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6F748-8A5F-F149-65BE-74164CCF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AC938-1B2C-AA56-DDDA-53AED530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ABD90-AAEB-4D24-823C-CD0479896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713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BAAD-397D-AE5C-428D-0D8B88BE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8EF3B-424C-3542-BA8C-F10F3560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2452-5B75-7897-144F-1758FF08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82A3-1982-4743-AF20-F927C0502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153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2967-B692-FD33-248C-3B30BD56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C8860-E1C1-B0A0-8407-52DE8AB1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7FD03-69E7-DB4F-807E-E1B71B87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CDB15-4F39-4B75-BD23-76873D69B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389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8E227-B9AE-8EF6-6155-D20FD400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64403-BAE6-BEDF-9DA4-87DFDC2A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04817-05BE-1509-9EA2-2068B070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D364C-2449-4CD1-8294-E9813156A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117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26ACEF-97C9-C19D-2565-4F9470B3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2DC71-FF7D-297C-CB2D-7DEB27B8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ACB4D-AF47-6E21-5611-87A75B48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D92D6-2F4F-4B16-8378-F12EF0C1B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26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53B3E-C5F7-2610-2F59-5356E568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49194-1975-AA61-B2B5-E285188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451BE-783F-7526-AB78-945EFB72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163FB-2405-46E3-9A91-666ECC6D9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042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31960-BE48-9CC3-62E0-B6D3FD1B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310E5-752E-166C-2F97-53E5FC28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8D1EC-FB94-F061-4B02-455999F7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D33FC-D368-4694-936E-6BB126A1D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67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AB5A8-FD2E-180C-C8D9-4D980B1B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D2C4-39F0-408A-A22D-86D9A774E46A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AD2B-E8B0-DFBC-8702-6A5BC1B2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B244C-FE47-B2B2-462D-D9D70726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31062-B522-46B4-81CB-4A26E7E0D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614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0B57A-E221-BA8A-CB82-15E8DB89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2EA14-C577-01B6-FEA8-FB3AD645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7EF8D-5861-18E2-7512-A3BA51B5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EED75-E064-4556-8E10-FFF381F0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249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6D936-5539-0491-0591-4CD7B560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82253-574F-A0AF-6BF4-C2465E35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0B651-0F8F-64F2-4281-0D7C9BB3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AF888-CC5E-4D91-8AF5-F5DC62445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549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1CA1-79E9-8BE5-3236-FDADCCB3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14DC3-89BB-E2C1-BD1D-E3E3B3C4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6F2A-A11B-6032-B094-33E666C3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E3F1A-CD5B-4883-8E7B-36814CFE2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685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9C05E-8C53-6FA1-D427-BB16EB1F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D72E3-B9BB-AD7A-07C6-8E8D69CA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840C-DC10-835C-1CDC-80B41D38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E649-8898-4B7E-989A-FDF7D1407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0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51B970-C85D-2089-2FCB-4913D33D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58F54D-8775-F720-FC39-36121DF4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DA95C2-CF72-EBF9-7218-DB800B0C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BD1D-8E73-4A4A-A738-1D36C9B68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0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738C9D-C4C6-3C0D-8CB7-361BCE55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19EC-EFC7-41DC-B9A3-E0C4B1DAF09E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DB333F-1BB4-FE5D-CC62-9A5DA5E2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2CFED4-B99F-B44C-CD51-370841DE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33F2-6F84-4207-8D9B-F9D0ABBFD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12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CA9F84-3E56-3E9D-080C-181F255B3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5B55-41FC-4BEB-BC75-8ED5FA83235F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DD9362-8997-DF37-AECB-17DD7850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E64478-02E4-1176-52B7-49F76E06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1683F-B8B1-4A13-B232-8DC1D9EB3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5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AACF9C-A616-586E-A13B-CB688B6A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77A3-806A-44D9-84B1-4073366F5D7A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F48F25-34C7-0A0A-0776-19361780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FC1580-27ED-1409-C347-9C9D54F2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9832D-8AC4-4345-AEB9-BFC936FBC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42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09CD95-8D6D-F0B8-E6DD-690ED86C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67F7-2CC9-4D65-839B-B7B5EBB679AE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E1CCB1-B300-7619-359F-B3D9032C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18B428-B760-214D-2606-AB13CDEE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61082-3C23-4EF1-9D56-0D6679094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8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802631-D0D6-4D9B-ACA5-C2E8A05D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DD23-E500-489C-9A0D-4D3FFF1EB2B3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5707CC-3180-C192-E616-7747EBA8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44D1ED-5BCC-5E30-516D-A2F2ED7D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97F16-A799-441D-810D-0FAE31248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63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9C9E7-84FF-DC1F-9DE5-B53848FF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F48B-5A64-42D2-880A-103256CED4AE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F98CD0-01C6-67D1-F1F4-35B97427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0002C4-82BA-397D-4503-3DF93905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3768B-3158-4105-9486-77905FF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25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0DDEDE-5145-0411-1CCF-3B0FC4CAD3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05A9EA-57B5-E8D5-5A19-34943A6ABF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05457-E414-996D-A910-06122933D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7CA3D4-9E72-43F1-9A35-15BF5DEAC86D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651C9-3AB6-B495-F28D-1749219EF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9A14-B4EF-8D52-3D86-5C7ABA96A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DFE9050-F77A-4D1A-B25A-2BE24C6D43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18A2232-4E89-D6F7-E51B-9F2DE806E5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D8438A-FE05-40D7-8968-76BB9C48370A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325BB1F-A5D1-9461-4190-476F752E9C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1CA2DA-26FE-4554-A4D2-59348999F09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E1A8B55A-7B57-6F08-71CF-F70806AF6C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EDE35562-CE58-CA7D-C814-7C9650894E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2710" name="Freeform 6">
                <a:extLst>
                  <a:ext uri="{FF2B5EF4-FFF2-40B4-BE49-F238E27FC236}">
                    <a16:creationId xmlns:a16="http://schemas.microsoft.com/office/drawing/2014/main" id="{49C4F17A-B54A-F9F5-5E90-6DD86728A4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1" name="Freeform 7">
                <a:extLst>
                  <a:ext uri="{FF2B5EF4-FFF2-40B4-BE49-F238E27FC236}">
                    <a16:creationId xmlns:a16="http://schemas.microsoft.com/office/drawing/2014/main" id="{73BF74A0-0C49-CAE3-5003-3967BDB25B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2" name="Freeform 8">
                <a:extLst>
                  <a:ext uri="{FF2B5EF4-FFF2-40B4-BE49-F238E27FC236}">
                    <a16:creationId xmlns:a16="http://schemas.microsoft.com/office/drawing/2014/main" id="{C5FD903B-FC89-7406-3D7F-B70D8DE57B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FDFF5548-097B-8FAD-2087-0C9DB93112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" name="Freeform 10">
                <a:extLst>
                  <a:ext uri="{FF2B5EF4-FFF2-40B4-BE49-F238E27FC236}">
                    <a16:creationId xmlns:a16="http://schemas.microsoft.com/office/drawing/2014/main" id="{C4B22DDE-E231-FA5A-A3FC-95FF231C69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15" name="Freeform 11">
              <a:extLst>
                <a:ext uri="{FF2B5EF4-FFF2-40B4-BE49-F238E27FC236}">
                  <a16:creationId xmlns:a16="http://schemas.microsoft.com/office/drawing/2014/main" id="{D28E15CE-CCA1-5DCE-E537-B4CF954961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58" name="Freeform 12">
              <a:extLst>
                <a:ext uri="{FF2B5EF4-FFF2-40B4-BE49-F238E27FC236}">
                  <a16:creationId xmlns:a16="http://schemas.microsoft.com/office/drawing/2014/main" id="{07BE76C3-7D23-70F1-4E13-40BBCF61C3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7" name="Rectangle 13">
            <a:extLst>
              <a:ext uri="{FF2B5EF4-FFF2-40B4-BE49-F238E27FC236}">
                <a16:creationId xmlns:a16="http://schemas.microsoft.com/office/drawing/2014/main" id="{FB63C356-FFC9-2D5A-89EA-F9BFE6B490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18" name="Rectangle 14">
            <a:extLst>
              <a:ext uri="{FF2B5EF4-FFF2-40B4-BE49-F238E27FC236}">
                <a16:creationId xmlns:a16="http://schemas.microsoft.com/office/drawing/2014/main" id="{280096B6-C512-A2DE-6BB8-F28FB39AE1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9" name="Rectangle 15">
            <a:extLst>
              <a:ext uri="{FF2B5EF4-FFF2-40B4-BE49-F238E27FC236}">
                <a16:creationId xmlns:a16="http://schemas.microsoft.com/office/drawing/2014/main" id="{93A540C8-B664-0DFF-1EAE-D1C179808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7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16F50C2-A8C6-2D47-D785-E211E778A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1725B0D-D8DF-9987-5F09-28181C1DE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DC73E750-1BDA-F4CF-CA39-FCEB50B8D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60045757-D6FC-C9BD-5A12-994F62E15C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56EB7EA1-7AAB-9B89-809C-AFE9B12F23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729D632-2AD9-4FCB-A9C8-6E801DC2C7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  <p:sldLayoutId id="2147484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Administrator\Desktop\&#272;&#7891;ng%20h&#7891;%20&#273;&#7871;m%20ng&#432;&#7907;c%2015%20ph&#250;t%20-%2015%20minutes%20timer%20-%20Hailist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chuy&#7871;n%20tham%20quan%20&#273;&#225;ng%20nh&#7899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hyperlink" Target="CHUY&#7870;N%20THAM%20QUAN%20&#272;&#193;NG%20NH&#7898;.doc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Administrator\Downloads\Video\&#272;&#7891;ng%20h&#7891;%20&#273;&#7871;m%20ng&#432;&#7907;c%2010%20ph&#250;t%20-%2010%20minute%20timer.mp4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Users\Administrator\Downloads\Video\&#272;&#7891;ng%20h&#7891;%20&#273;&#7871;m%20ng&#432;&#7907;c%205%20ph&#250;t%20-%205%20minutes%20timer%20-%20Hailist.mp4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icture7">
            <a:extLst>
              <a:ext uri="{FF2B5EF4-FFF2-40B4-BE49-F238E27FC236}">
                <a16:creationId xmlns:a16="http://schemas.microsoft.com/office/drawing/2014/main" id="{AF020B3B-1D0A-8E15-4E0B-F377EF2B39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Picture12">
            <a:extLst>
              <a:ext uri="{FF2B5EF4-FFF2-40B4-BE49-F238E27FC236}">
                <a16:creationId xmlns:a16="http://schemas.microsoft.com/office/drawing/2014/main" id="{4864AA5C-439B-784F-4A90-44539F08A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296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image001">
            <a:extLst>
              <a:ext uri="{FF2B5EF4-FFF2-40B4-BE49-F238E27FC236}">
                <a16:creationId xmlns:a16="http://schemas.microsoft.com/office/drawing/2014/main" id="{76E00664-6000-B173-4959-002C8476E1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33400"/>
            <a:ext cx="1714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image002">
            <a:extLst>
              <a:ext uri="{FF2B5EF4-FFF2-40B4-BE49-F238E27FC236}">
                <a16:creationId xmlns:a16="http://schemas.microsoft.com/office/drawing/2014/main" id="{2B9EE279-3CE5-B42B-6C92-80D1E8E890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Picture1">
            <a:extLst>
              <a:ext uri="{FF2B5EF4-FFF2-40B4-BE49-F238E27FC236}">
                <a16:creationId xmlns:a16="http://schemas.microsoft.com/office/drawing/2014/main" id="{171095D7-A19B-1447-0B6E-BBC9CC4531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Picture2">
            <a:extLst>
              <a:ext uri="{FF2B5EF4-FFF2-40B4-BE49-F238E27FC236}">
                <a16:creationId xmlns:a16="http://schemas.microsoft.com/office/drawing/2014/main" id="{935DFC53-B680-85ED-8922-C947065C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 descr="Picture7">
            <a:extLst>
              <a:ext uri="{FF2B5EF4-FFF2-40B4-BE49-F238E27FC236}">
                <a16:creationId xmlns:a16="http://schemas.microsoft.com/office/drawing/2014/main" id="{5E298F3C-AD0F-D812-20BD-BDDF83E0D9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 descr="Picture7">
            <a:extLst>
              <a:ext uri="{FF2B5EF4-FFF2-40B4-BE49-F238E27FC236}">
                <a16:creationId xmlns:a16="http://schemas.microsoft.com/office/drawing/2014/main" id="{C9986962-A20D-87D6-595D-8D17C95453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2" descr="Picture7">
            <a:extLst>
              <a:ext uri="{FF2B5EF4-FFF2-40B4-BE49-F238E27FC236}">
                <a16:creationId xmlns:a16="http://schemas.microsoft.com/office/drawing/2014/main" id="{511A7C36-9035-20DC-1F10-D2F4724F57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Picture1">
            <a:extLst>
              <a:ext uri="{FF2B5EF4-FFF2-40B4-BE49-F238E27FC236}">
                <a16:creationId xmlns:a16="http://schemas.microsoft.com/office/drawing/2014/main" id="{6E2CDCB7-E09E-4602-3561-5CDE02E8C9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4" descr="Picture1">
            <a:extLst>
              <a:ext uri="{FF2B5EF4-FFF2-40B4-BE49-F238E27FC236}">
                <a16:creationId xmlns:a16="http://schemas.microsoft.com/office/drawing/2014/main" id="{DD4AF607-D4F2-7A02-1087-314D999BC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5" descr="Picture1">
            <a:extLst>
              <a:ext uri="{FF2B5EF4-FFF2-40B4-BE49-F238E27FC236}">
                <a16:creationId xmlns:a16="http://schemas.microsoft.com/office/drawing/2014/main" id="{5072F814-3FEB-6BC5-76F0-ED09FF9BBE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6" descr="Picture1">
            <a:extLst>
              <a:ext uri="{FF2B5EF4-FFF2-40B4-BE49-F238E27FC236}">
                <a16:creationId xmlns:a16="http://schemas.microsoft.com/office/drawing/2014/main" id="{D962B8E0-BA7A-FE2C-616C-EA8FC0E13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7" descr="Picture1">
            <a:extLst>
              <a:ext uri="{FF2B5EF4-FFF2-40B4-BE49-F238E27FC236}">
                <a16:creationId xmlns:a16="http://schemas.microsoft.com/office/drawing/2014/main" id="{B2FA8D92-2BAA-BCE4-2D49-F896AC0A45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8" descr="Picture1">
            <a:extLst>
              <a:ext uri="{FF2B5EF4-FFF2-40B4-BE49-F238E27FC236}">
                <a16:creationId xmlns:a16="http://schemas.microsoft.com/office/drawing/2014/main" id="{08566CD9-DBAB-9D5D-5F5C-CD16E5CDA9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9" descr="Picture1">
            <a:extLst>
              <a:ext uri="{FF2B5EF4-FFF2-40B4-BE49-F238E27FC236}">
                <a16:creationId xmlns:a16="http://schemas.microsoft.com/office/drawing/2014/main" id="{DA8D39B1-32CE-E12E-2C9D-98A943B3E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0" descr="Picture1">
            <a:extLst>
              <a:ext uri="{FF2B5EF4-FFF2-40B4-BE49-F238E27FC236}">
                <a16:creationId xmlns:a16="http://schemas.microsoft.com/office/drawing/2014/main" id="{6E550199-8F0C-FE26-E835-80AC79E39C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1" descr="Picture1">
            <a:extLst>
              <a:ext uri="{FF2B5EF4-FFF2-40B4-BE49-F238E27FC236}">
                <a16:creationId xmlns:a16="http://schemas.microsoft.com/office/drawing/2014/main" id="{994A737B-6669-7A46-EB06-D555AEAA60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2" descr="Picture1">
            <a:extLst>
              <a:ext uri="{FF2B5EF4-FFF2-40B4-BE49-F238E27FC236}">
                <a16:creationId xmlns:a16="http://schemas.microsoft.com/office/drawing/2014/main" id="{D120C22D-6928-AD2D-A26B-5304F3BA75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3" descr="Picture1">
            <a:extLst>
              <a:ext uri="{FF2B5EF4-FFF2-40B4-BE49-F238E27FC236}">
                <a16:creationId xmlns:a16="http://schemas.microsoft.com/office/drawing/2014/main" id="{AEADF2F4-2A6F-2D85-1DCD-2882A4EC4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4" descr="Picture1">
            <a:extLst>
              <a:ext uri="{FF2B5EF4-FFF2-40B4-BE49-F238E27FC236}">
                <a16:creationId xmlns:a16="http://schemas.microsoft.com/office/drawing/2014/main" id="{75E02525-DAA5-5C50-74EF-7288ABE161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5" descr="Picture1">
            <a:extLst>
              <a:ext uri="{FF2B5EF4-FFF2-40B4-BE49-F238E27FC236}">
                <a16:creationId xmlns:a16="http://schemas.microsoft.com/office/drawing/2014/main" id="{E0CDD260-102C-A98F-AF40-CB3CE69591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6" descr="Picture1">
            <a:extLst>
              <a:ext uri="{FF2B5EF4-FFF2-40B4-BE49-F238E27FC236}">
                <a16:creationId xmlns:a16="http://schemas.microsoft.com/office/drawing/2014/main" id="{9E44E7E0-704D-C3F2-5583-98F23D6B56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7" descr="Picture1">
            <a:extLst>
              <a:ext uri="{FF2B5EF4-FFF2-40B4-BE49-F238E27FC236}">
                <a16:creationId xmlns:a16="http://schemas.microsoft.com/office/drawing/2014/main" id="{A1C5AEB1-A389-184C-50ED-C72F32BA01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8" descr="Picture1">
            <a:extLst>
              <a:ext uri="{FF2B5EF4-FFF2-40B4-BE49-F238E27FC236}">
                <a16:creationId xmlns:a16="http://schemas.microsoft.com/office/drawing/2014/main" id="{EAF59DAF-74FC-038D-0F75-DFFC90A61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9" descr="Picture1">
            <a:extLst>
              <a:ext uri="{FF2B5EF4-FFF2-40B4-BE49-F238E27FC236}">
                <a16:creationId xmlns:a16="http://schemas.microsoft.com/office/drawing/2014/main" id="{8ABD9238-3AB2-51B5-1914-BE04AEBD2D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30" descr="Picture1">
            <a:extLst>
              <a:ext uri="{FF2B5EF4-FFF2-40B4-BE49-F238E27FC236}">
                <a16:creationId xmlns:a16="http://schemas.microsoft.com/office/drawing/2014/main" id="{8D0D2803-F569-A32A-E236-9CFCA70E2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5562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31" descr="Picture1">
            <a:extLst>
              <a:ext uri="{FF2B5EF4-FFF2-40B4-BE49-F238E27FC236}">
                <a16:creationId xmlns:a16="http://schemas.microsoft.com/office/drawing/2014/main" id="{58B1BDCA-7F3C-8E74-6C0D-F985715565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626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32" descr="Picture2">
            <a:extLst>
              <a:ext uri="{FF2B5EF4-FFF2-40B4-BE49-F238E27FC236}">
                <a16:creationId xmlns:a16="http://schemas.microsoft.com/office/drawing/2014/main" id="{2E45F32F-31B2-0AD7-EBB9-865A7D54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5822">
            <a:off x="6710363" y="4762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3" descr="Picture2">
            <a:extLst>
              <a:ext uri="{FF2B5EF4-FFF2-40B4-BE49-F238E27FC236}">
                <a16:creationId xmlns:a16="http://schemas.microsoft.com/office/drawing/2014/main" id="{BC2F541C-3823-4021-8A4B-055AC6CB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59017">
            <a:off x="80963" y="4729162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34" descr="Picture2">
            <a:extLst>
              <a:ext uri="{FF2B5EF4-FFF2-40B4-BE49-F238E27FC236}">
                <a16:creationId xmlns:a16="http://schemas.microsoft.com/office/drawing/2014/main" id="{0F06C7DD-D8C0-A574-4E7E-B7CBC48B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8311">
            <a:off x="6858000" y="480060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5" descr="Picture6">
            <a:extLst>
              <a:ext uri="{FF2B5EF4-FFF2-40B4-BE49-F238E27FC236}">
                <a16:creationId xmlns:a16="http://schemas.microsoft.com/office/drawing/2014/main" id="{F1164CD3-9638-99B4-138E-88CB1C0D9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10313"/>
            <a:ext cx="3962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39" descr="Picture12">
            <a:extLst>
              <a:ext uri="{FF2B5EF4-FFF2-40B4-BE49-F238E27FC236}">
                <a16:creationId xmlns:a16="http://schemas.microsoft.com/office/drawing/2014/main" id="{8FFE12CD-26C7-D9EF-9934-284E71EC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"/>
            <a:ext cx="296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40" descr="image001">
            <a:extLst>
              <a:ext uri="{FF2B5EF4-FFF2-40B4-BE49-F238E27FC236}">
                <a16:creationId xmlns:a16="http://schemas.microsoft.com/office/drawing/2014/main" id="{114D4681-F51B-97F5-486D-65A9C38EF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71500"/>
            <a:ext cx="1714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0" name="Text Box 42">
            <a:extLst>
              <a:ext uri="{FF2B5EF4-FFF2-40B4-BE49-F238E27FC236}">
                <a16:creationId xmlns:a16="http://schemas.microsoft.com/office/drawing/2014/main" id="{62B98B04-402E-2606-35B9-3EDE72F51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2012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CD71768E-84C3-F12C-7B4B-DADA4FCCD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1636713"/>
            <a:ext cx="88868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 </a:t>
            </a:r>
            <a:endParaRPr lang="vi-VN" altLang="en-US" sz="44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 VĂN BẢN CƠ BẢN VÀ </a:t>
            </a:r>
          </a:p>
          <a:p>
            <a:pPr algn="ctr" eaLnBrk="1" hangingPunct="1"/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  <a:endParaRPr lang="vi-VN" altLang="en-US" sz="44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11FB3-108F-453F-9D8A-F374B0DB3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3627438"/>
            <a:ext cx="91471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THỰC HÀNH TÌM KIẾM, THAY THẾ VÀ</a:t>
            </a:r>
          </a:p>
          <a:p>
            <a:pPr eaLnBrk="1" hangingPunct="1"/>
            <a:r>
              <a:rPr lang="en-US" altLang="en-US" sz="32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 DẠNG VĂN BẢN</a:t>
            </a:r>
            <a:endParaRPr lang="vi-VN" altLang="en-US" sz="320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9">
            <a:extLst>
              <a:ext uri="{FF2B5EF4-FFF2-40B4-BE49-F238E27FC236}">
                <a16:creationId xmlns:a16="http://schemas.microsoft.com/office/drawing/2014/main" id="{D448D364-92FF-3A53-7E21-0F6EA818F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1066800"/>
            <a:ext cx="7200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16AABC48-7F16-189F-1C7C-57D07BCA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575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C67C1914-C0D2-01BF-2338-9AC09DA4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42975"/>
            <a:ext cx="9144001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BF856E37-7B48-6681-2FEB-E1BF67E0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25650"/>
            <a:ext cx="6832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Box 5">
            <a:extLst>
              <a:ext uri="{FF2B5EF4-FFF2-40B4-BE49-F238E27FC236}">
                <a16:creationId xmlns:a16="http://schemas.microsoft.com/office/drawing/2014/main" id="{739932FA-3C91-3281-223F-569703BF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7526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– Gợi ý</a:t>
            </a:r>
            <a:endParaRPr lang="vi-VN" altLang="en-US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40154A92-41F6-761C-E1CA-978F615EEEEA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hái táo</a:t>
            </a:r>
          </a:p>
        </p:txBody>
      </p:sp>
      <p:pic>
        <p:nvPicPr>
          <p:cNvPr id="3" name="CAY">
            <a:extLst>
              <a:ext uri="{FF2B5EF4-FFF2-40B4-BE49-F238E27FC236}">
                <a16:creationId xmlns:a16="http://schemas.microsoft.com/office/drawing/2014/main" id="{519ABCC4-A7D3-AD8E-1327-486B9777A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28688"/>
            <a:ext cx="64928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o do 1" descr="C:\Users\Administrator\Desktop\Tro choi hai tao\tao do.PNG">
            <a:extLst>
              <a:ext uri="{FF2B5EF4-FFF2-40B4-BE49-F238E27FC236}">
                <a16:creationId xmlns:a16="http://schemas.microsoft.com/office/drawing/2014/main" id="{78FBA0F0-9243-1B24-965D-8D387F0F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2951163"/>
            <a:ext cx="590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âu hỏi 1">
            <a:extLst>
              <a:ext uri="{FF2B5EF4-FFF2-40B4-BE49-F238E27FC236}">
                <a16:creationId xmlns:a16="http://schemas.microsoft.com/office/drawing/2014/main" id="{F40FD1DB-9325-2D9A-447E-CDD0E321A19F}"/>
              </a:ext>
            </a:extLst>
          </p:cNvPr>
          <p:cNvGrpSpPr>
            <a:grpSpLocks/>
          </p:cNvGrpSpPr>
          <p:nvPr/>
        </p:nvGrpSpPr>
        <p:grpSpPr bwMode="auto">
          <a:xfrm>
            <a:off x="0" y="1219200"/>
            <a:ext cx="5791200" cy="1169988"/>
            <a:chOff x="-397565" y="1066800"/>
            <a:chExt cx="9752181" cy="11700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DA4F48-8755-8860-22B4-305F10EF911C}"/>
                </a:ext>
              </a:extLst>
            </p:cNvPr>
            <p:cNvSpPr/>
            <p:nvPr/>
          </p:nvSpPr>
          <p:spPr>
            <a:xfrm>
              <a:off x="757" y="1066800"/>
              <a:ext cx="9142670" cy="9906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01" name="TextBox 5">
              <a:extLst>
                <a:ext uri="{FF2B5EF4-FFF2-40B4-BE49-F238E27FC236}">
                  <a16:creationId xmlns:a16="http://schemas.microsoft.com/office/drawing/2014/main" id="{00083A7E-2446-BF2B-2AF1-6D040D899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7565" y="1282700"/>
              <a:ext cx="97521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Replace nằm ở dải lệnh nào?</a:t>
              </a:r>
            </a:p>
            <a:p>
              <a:pPr algn="ctr" eaLnBrk="1" hangingPunct="1"/>
              <a:endParaRPr lang="en-US" alt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8" name="nền đáp án câu 1">
            <a:extLst>
              <a:ext uri="{FF2B5EF4-FFF2-40B4-BE49-F238E27FC236}">
                <a16:creationId xmlns:a16="http://schemas.microsoft.com/office/drawing/2014/main" id="{20F679B0-0894-3474-9563-74B9631818CD}"/>
              </a:ext>
            </a:extLst>
          </p:cNvPr>
          <p:cNvSpPr/>
          <p:nvPr/>
        </p:nvSpPr>
        <p:spPr>
          <a:xfrm>
            <a:off x="228600" y="2882900"/>
            <a:ext cx="4343400" cy="290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đáp án a câu 1">
            <a:extLst>
              <a:ext uri="{FF2B5EF4-FFF2-40B4-BE49-F238E27FC236}">
                <a16:creationId xmlns:a16="http://schemas.microsoft.com/office/drawing/2014/main" id="{AC5784D9-63FB-81AC-1BA9-4A1BD1E458AB}"/>
              </a:ext>
            </a:extLst>
          </p:cNvPr>
          <p:cNvSpPr txBox="1"/>
          <p:nvPr/>
        </p:nvSpPr>
        <p:spPr>
          <a:xfrm>
            <a:off x="352425" y="2882900"/>
            <a:ext cx="353695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vòng tròn câu 1">
            <a:extLst>
              <a:ext uri="{FF2B5EF4-FFF2-40B4-BE49-F238E27FC236}">
                <a16:creationId xmlns:a16="http://schemas.microsoft.com/office/drawing/2014/main" id="{1EC5A581-1814-A9A8-CEC2-69D3E3046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906713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" name="đáp án b câu 1">
            <a:extLst>
              <a:ext uri="{FF2B5EF4-FFF2-40B4-BE49-F238E27FC236}">
                <a16:creationId xmlns:a16="http://schemas.microsoft.com/office/drawing/2014/main" id="{AD412DBD-F42A-953F-BE6D-BB2065F39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557588"/>
            <a:ext cx="3536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Insert</a:t>
            </a:r>
          </a:p>
          <a:p>
            <a:pPr eaLnBrk="1" hangingPunct="1"/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p án c câu 1">
            <a:extLst>
              <a:ext uri="{FF2B5EF4-FFF2-40B4-BE49-F238E27FC236}">
                <a16:creationId xmlns:a16="http://schemas.microsoft.com/office/drawing/2014/main" id="{FBB877D3-05FB-E6C8-C80F-E6BE92DCE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4230688"/>
            <a:ext cx="3536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View</a:t>
            </a:r>
          </a:p>
          <a:p>
            <a:pPr eaLnBrk="1" hangingPunct="1"/>
            <a:r>
              <a:rPr lang="vi-VN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đáp án d câu 1">
            <a:extLst>
              <a:ext uri="{FF2B5EF4-FFF2-40B4-BE49-F238E27FC236}">
                <a16:creationId xmlns:a16="http://schemas.microsoft.com/office/drawing/2014/main" id="{271B1E94-4E75-37C1-6885-DEA6702B6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99025"/>
            <a:ext cx="35369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Format</a:t>
            </a:r>
          </a:p>
          <a:p>
            <a:pPr eaLnBrk="1" hangingPunct="1"/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đối tượng ảo câu 1">
            <a:extLst>
              <a:ext uri="{FF2B5EF4-FFF2-40B4-BE49-F238E27FC236}">
                <a16:creationId xmlns:a16="http://schemas.microsoft.com/office/drawing/2014/main" id="{125E81B8-E3EE-FDE1-9C8C-A1B31A5D49F6}"/>
              </a:ext>
            </a:extLst>
          </p:cNvPr>
          <p:cNvSpPr/>
          <p:nvPr/>
        </p:nvSpPr>
        <p:spPr>
          <a:xfrm>
            <a:off x="3200400" y="-2590800"/>
            <a:ext cx="838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17" name="Tao do 2" descr="C:\Users\Administrator\Desktop\Tro choi hai tao\tao do.PNG">
            <a:extLst>
              <a:ext uri="{FF2B5EF4-FFF2-40B4-BE49-F238E27FC236}">
                <a16:creationId xmlns:a16="http://schemas.microsoft.com/office/drawing/2014/main" id="{150C564D-3089-1779-5A3D-E7664927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2938"/>
            <a:ext cx="590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câu hỏi 2">
            <a:extLst>
              <a:ext uri="{FF2B5EF4-FFF2-40B4-BE49-F238E27FC236}">
                <a16:creationId xmlns:a16="http://schemas.microsoft.com/office/drawing/2014/main" id="{7683DB6E-492D-4B0C-3F85-C31E9FE791D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22375"/>
            <a:ext cx="5791200" cy="1139825"/>
            <a:chOff x="-3587" y="1219200"/>
            <a:chExt cx="5791200" cy="11392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B1FD57-EE33-874F-D57F-214F259725E6}"/>
                </a:ext>
              </a:extLst>
            </p:cNvPr>
            <p:cNvSpPr/>
            <p:nvPr/>
          </p:nvSpPr>
          <p:spPr>
            <a:xfrm>
              <a:off x="-412" y="1219200"/>
              <a:ext cx="5665788" cy="9900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99" name="TextBox 18">
              <a:extLst>
                <a:ext uri="{FF2B5EF4-FFF2-40B4-BE49-F238E27FC236}">
                  <a16:creationId xmlns:a16="http://schemas.microsoft.com/office/drawing/2014/main" id="{3B5F3648-086D-EA68-24E5-23EB1F51A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87" y="1465134"/>
              <a:ext cx="5791200" cy="89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vi-V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Để in v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 bản ra máy in ta dùng lệnh</a:t>
              </a:r>
              <a:r>
                <a:rPr lang="en-US" altLang="en-US" sz="2400" b="1">
                  <a:solidFill>
                    <a:srgbClr val="FF0000"/>
                  </a:solidFill>
                </a:rPr>
                <a:t> </a:t>
              </a:r>
              <a:r>
                <a:rPr lang="en-US" altLang="en-US" sz="24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?</a:t>
              </a:r>
            </a:p>
            <a:p>
              <a:pPr algn="ctr" eaLnBrk="1" hangingPunct="1"/>
              <a:endParaRPr lang="en-US" alt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20" name="nền đáp án câu 2">
            <a:extLst>
              <a:ext uri="{FF2B5EF4-FFF2-40B4-BE49-F238E27FC236}">
                <a16:creationId xmlns:a16="http://schemas.microsoft.com/office/drawing/2014/main" id="{0EDAEB80-CE0D-9D64-6E75-E8CE76C30A70}"/>
              </a:ext>
            </a:extLst>
          </p:cNvPr>
          <p:cNvSpPr/>
          <p:nvPr/>
        </p:nvSpPr>
        <p:spPr>
          <a:xfrm>
            <a:off x="198438" y="2951163"/>
            <a:ext cx="4495800" cy="2590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đáp án a câu 2">
            <a:extLst>
              <a:ext uri="{FF2B5EF4-FFF2-40B4-BE49-F238E27FC236}">
                <a16:creationId xmlns:a16="http://schemas.microsoft.com/office/drawing/2014/main" id="{FC144765-3C55-9302-C0C6-4936C008A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4219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Lệnh File--&gt;Print...</a:t>
            </a:r>
            <a:endParaRPr lang="en-US" altLang="en-US" sz="2400" b="1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vòng tròn câu 2">
            <a:extLst>
              <a:ext uri="{FF2B5EF4-FFF2-40B4-BE49-F238E27FC236}">
                <a16:creationId xmlns:a16="http://schemas.microsoft.com/office/drawing/2014/main" id="{E99C2636-9FB0-B68D-5E40-6D8C63D4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4979988"/>
            <a:ext cx="5365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3" name="đáp án b câu 2">
            <a:extLst>
              <a:ext uri="{FF2B5EF4-FFF2-40B4-BE49-F238E27FC236}">
                <a16:creationId xmlns:a16="http://schemas.microsoft.com/office/drawing/2014/main" id="{7B5E2E81-9208-0DE3-76E5-A31391E1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76638"/>
            <a:ext cx="361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Bấm Ctrl+P</a:t>
            </a:r>
            <a:endParaRPr lang="en-US" altLang="en-US" sz="2400" b="1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đáp án c câu 2">
            <a:extLst>
              <a:ext uri="{FF2B5EF4-FFF2-40B4-BE49-F238E27FC236}">
                <a16:creationId xmlns:a16="http://schemas.microsoft.com/office/drawing/2014/main" id="{57333834-1382-A70E-A6EA-70FB1EC8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4102100"/>
            <a:ext cx="447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Bấm biểu tượng máy in trên màn hình nền</a:t>
            </a:r>
          </a:p>
          <a:p>
            <a:pPr eaLnBrk="1" hangingPunct="1"/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đáp án d câu 2">
            <a:extLst>
              <a:ext uri="{FF2B5EF4-FFF2-40B4-BE49-F238E27FC236}">
                <a16:creationId xmlns:a16="http://schemas.microsoft.com/office/drawing/2014/main" id="{35BE3DBC-AEF3-F252-71BC-C49D74D8F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03800"/>
            <a:ext cx="384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Cả 3 đáp án trên  </a:t>
            </a:r>
          </a:p>
          <a:p>
            <a:pPr eaLnBrk="1" hangingPunct="1"/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đối tượng ảo câu 2">
            <a:extLst>
              <a:ext uri="{FF2B5EF4-FFF2-40B4-BE49-F238E27FC236}">
                <a16:creationId xmlns:a16="http://schemas.microsoft.com/office/drawing/2014/main" id="{BD36D005-AE59-B09A-3F7D-AC5D3A8E169A}"/>
              </a:ext>
            </a:extLst>
          </p:cNvPr>
          <p:cNvSpPr/>
          <p:nvPr/>
        </p:nvSpPr>
        <p:spPr>
          <a:xfrm>
            <a:off x="604838" y="-2438400"/>
            <a:ext cx="6905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29" name="Tao do 3" descr="C:\Users\Administrator\Desktop\Tro choi hai tao\tao do.PNG">
            <a:extLst>
              <a:ext uri="{FF2B5EF4-FFF2-40B4-BE49-F238E27FC236}">
                <a16:creationId xmlns:a16="http://schemas.microsoft.com/office/drawing/2014/main" id="{1304E5D0-221A-6A7C-FD56-E231707D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774950"/>
            <a:ext cx="590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câu hỏi 3">
            <a:extLst>
              <a:ext uri="{FF2B5EF4-FFF2-40B4-BE49-F238E27FC236}">
                <a16:creationId xmlns:a16="http://schemas.microsoft.com/office/drawing/2014/main" id="{CB64889D-3AFC-2918-C116-DA02E89A3B3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14400"/>
            <a:ext cx="6619875" cy="990600"/>
            <a:chOff x="-109157" y="636607"/>
            <a:chExt cx="6618699" cy="9906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0F53374-351F-26DC-8C4A-661362F4F420}"/>
                </a:ext>
              </a:extLst>
            </p:cNvPr>
            <p:cNvSpPr/>
            <p:nvPr/>
          </p:nvSpPr>
          <p:spPr>
            <a:xfrm>
              <a:off x="-88523" y="636607"/>
              <a:ext cx="6598065" cy="990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97" name="TextBox 30">
              <a:extLst>
                <a:ext uri="{FF2B5EF4-FFF2-40B4-BE49-F238E27FC236}">
                  <a16:creationId xmlns:a16="http://schemas.microsoft.com/office/drawing/2014/main" id="{B56BC25E-6A24-20B9-7EF8-6FA844553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9157" y="890607"/>
              <a:ext cx="6615526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vi-VN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Thay đổi lề của trang văn bản là thao tác?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32" name="nền đáp án câu 3">
            <a:extLst>
              <a:ext uri="{FF2B5EF4-FFF2-40B4-BE49-F238E27FC236}">
                <a16:creationId xmlns:a16="http://schemas.microsoft.com/office/drawing/2014/main" id="{54022D20-EE57-6ECC-2888-773A457B7281}"/>
              </a:ext>
            </a:extLst>
          </p:cNvPr>
          <p:cNvSpPr/>
          <p:nvPr/>
        </p:nvSpPr>
        <p:spPr>
          <a:xfrm>
            <a:off x="187325" y="2974975"/>
            <a:ext cx="4343400" cy="266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đáp án a câu 3">
            <a:extLst>
              <a:ext uri="{FF2B5EF4-FFF2-40B4-BE49-F238E27FC236}">
                <a16:creationId xmlns:a16="http://schemas.microsoft.com/office/drawing/2014/main" id="{9155C309-D4CF-DD72-D33F-B56EB9B89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2986088"/>
            <a:ext cx="353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vi-V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Lưu tệp văn bản</a:t>
            </a:r>
            <a:endParaRPr lang="en-US" altLang="en-US" sz="2800" b="1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vòng tròn câu 3">
            <a:extLst>
              <a:ext uri="{FF2B5EF4-FFF2-40B4-BE49-F238E27FC236}">
                <a16:creationId xmlns:a16="http://schemas.microsoft.com/office/drawing/2014/main" id="{DE7B782B-0FDF-8770-A4CC-FD42C3B6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94188"/>
            <a:ext cx="581025" cy="6016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5" name="đáp án b câu 3">
            <a:extLst>
              <a:ext uri="{FF2B5EF4-FFF2-40B4-BE49-F238E27FC236}">
                <a16:creationId xmlns:a16="http://schemas.microsoft.com/office/drawing/2014/main" id="{62319FB3-B4C2-3B71-1AB4-AA2966C3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3619500"/>
            <a:ext cx="3536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Định dạng trang</a:t>
            </a:r>
          </a:p>
          <a:p>
            <a:pPr eaLnBrk="1" hangingPunct="1"/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đáp án c câu 3">
            <a:extLst>
              <a:ext uri="{FF2B5EF4-FFF2-40B4-BE49-F238E27FC236}">
                <a16:creationId xmlns:a16="http://schemas.microsoft.com/office/drawing/2014/main" id="{D06814CC-13E8-0C92-90E8-5CF30E5BC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32288"/>
            <a:ext cx="3698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Định dạng văn bản</a:t>
            </a:r>
          </a:p>
          <a:p>
            <a:pPr eaLnBrk="1" hangingPunct="1"/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áp án d câu 3">
            <a:extLst>
              <a:ext uri="{FF2B5EF4-FFF2-40B4-BE49-F238E27FC236}">
                <a16:creationId xmlns:a16="http://schemas.microsoft.com/office/drawing/2014/main" id="{AA462A71-FA10-FEA3-0525-60833952A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24425"/>
            <a:ext cx="3536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Mở văn bản đã có</a:t>
            </a:r>
          </a:p>
          <a:p>
            <a:pPr eaLnBrk="1" hangingPunct="1"/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đối tượng ảo câu 3">
            <a:extLst>
              <a:ext uri="{FF2B5EF4-FFF2-40B4-BE49-F238E27FC236}">
                <a16:creationId xmlns:a16="http://schemas.microsoft.com/office/drawing/2014/main" id="{547E22B6-612E-5C63-A1EC-B11C9498EE81}"/>
              </a:ext>
            </a:extLst>
          </p:cNvPr>
          <p:cNvSpPr/>
          <p:nvPr/>
        </p:nvSpPr>
        <p:spPr>
          <a:xfrm>
            <a:off x="6361113" y="-1352550"/>
            <a:ext cx="2430462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36895" name="Picture 37">
            <a:hlinkClick r:id="rId8" action="ppaction://hlinksldjump"/>
            <a:extLst>
              <a:ext uri="{FF2B5EF4-FFF2-40B4-BE49-F238E27FC236}">
                <a16:creationId xmlns:a16="http://schemas.microsoft.com/office/drawing/2014/main" id="{22E72101-A8CE-67BA-ECCD-B51DF1095C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4706938"/>
            <a:ext cx="1257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3873E-6 L -0.00382 0.416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08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1.44576E-6 L -0.00729 0.5681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84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60116E-6 L 0.0033 0.442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21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ban-tra-loi-sai-roi_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  <p:bldP spid="9" grpId="1"/>
      <p:bldP spid="9" grpId="2"/>
      <p:bldP spid="10" grpId="0" animBg="1"/>
      <p:bldP spid="10" grpId="1" animBg="1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 animBg="1"/>
      <p:bldP spid="15" grpId="1" animBg="1"/>
      <p:bldP spid="15" grpId="2" animBg="1"/>
      <p:bldP spid="15" grpId="3" animBg="1"/>
      <p:bldP spid="15" grpId="4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39" grpId="0" animBg="1"/>
      <p:bldP spid="39" grpId="1" animBg="1"/>
      <p:bldP spid="3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A3BC4B80-9EEA-FE8D-4CBA-80416695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982663"/>
            <a:ext cx="136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9">
            <a:extLst>
              <a:ext uri="{FF2B5EF4-FFF2-40B4-BE49-F238E27FC236}">
                <a16:creationId xmlns:a16="http://schemas.microsoft.com/office/drawing/2014/main" id="{58C734BC-585C-2942-B5E4-5DCA00FD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1447800"/>
            <a:ext cx="7200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FE7D894-3FFD-7BDD-D3BC-4E525E2FA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575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6AE74F72-A099-03BC-7EAE-77B1E235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42975"/>
            <a:ext cx="9144001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Rectangle 1">
            <a:extLst>
              <a:ext uri="{FF2B5EF4-FFF2-40B4-BE49-F238E27FC236}">
                <a16:creationId xmlns:a16="http://schemas.microsoft.com/office/drawing/2014/main" id="{7AE2F9CB-D28E-FD0F-C7C2-4F2BD02F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16238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việc định dạng và trình bày trang cho văn bản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”Chuyến tham quan đáng nhớ” </a:t>
            </a: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ý thích của em.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>
            <a:extLst>
              <a:ext uri="{FF2B5EF4-FFF2-40B4-BE49-F238E27FC236}">
                <a16:creationId xmlns:a16="http://schemas.microsoft.com/office/drawing/2014/main" id="{D4AEAA28-28A3-CAED-B475-72A816BA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1. Mục đích, yêu cầu: 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296CA5D0-018F-046B-72D4-88BE23AD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08225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- Sử dụng được công cụ tìm kiếm và thay thế.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53E955E8-82A4-B853-14E3-531E0223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87663"/>
            <a:ext cx="8763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- Thực hiện được việc định dạng văn bản, trình bày trang văn bản và in.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A3C977C-E0D6-7868-9C9D-9904156E1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575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7654" name="Picture 2">
            <a:extLst>
              <a:ext uri="{FF2B5EF4-FFF2-40B4-BE49-F238E27FC236}">
                <a16:creationId xmlns:a16="http://schemas.microsoft.com/office/drawing/2014/main" id="{76A3A01E-F947-3E4C-A4F0-A80C6DAA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9060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4B38F24E-95ED-A145-1F7A-05165BBC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41463"/>
            <a:ext cx="4038600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6">
            <a:extLst>
              <a:ext uri="{FF2B5EF4-FFF2-40B4-BE49-F238E27FC236}">
                <a16:creationId xmlns:a16="http://schemas.microsoft.com/office/drawing/2014/main" id="{ED0D792D-F472-AACD-DAB7-7DAB4E98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89025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1. Mục đích, yêu cầu: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90957BB-DC06-D180-413D-C21A15E7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8738"/>
            <a:ext cx="91440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8677" name="Picture 2">
            <a:extLst>
              <a:ext uri="{FF2B5EF4-FFF2-40B4-BE49-F238E27FC236}">
                <a16:creationId xmlns:a16="http://schemas.microsoft.com/office/drawing/2014/main" id="{7BC1DEF2-8699-BD63-34C2-1DE400C8B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92175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58E4429E-02D0-0317-DFFB-CD6D465E9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859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2. Nội dung: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865764E-518C-A4B6-03C5-5BE801CEA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976438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1. Tạo một sản phẩm văn bản hoàn chỉnh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3B7E2BB-DC69-B71F-4DA4-7C6E43A93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81288"/>
            <a:ext cx="502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thực hiện các yêu cầu sau: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5FEB50-400A-3340-A354-69BE2BD8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3005138"/>
            <a:ext cx="4608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1/ Soạn thảo nội dung văn bản trong SGK trang 64 (chưa cần thực hiện định dạng và trình bày trang).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47951E-7FEC-84AB-C10F-2B900E71D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213225"/>
            <a:ext cx="45339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2/ Định dạng văn bản và căn lề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trang để văn bản trình bày đẹp và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hợp lí hơn.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359D93-AB11-E2F4-349B-9AD5B40E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6396038"/>
            <a:ext cx="179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4/ In văn bản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AED742-E735-C8C6-6EAD-56281226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5540375"/>
            <a:ext cx="40020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3/ Lưu văn bản với tên tệp: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”Chuyến tham quan đáng nhớ”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5D599F-31A6-F022-6834-EA19A74428BD}"/>
              </a:ext>
            </a:extLst>
          </p:cNvPr>
          <p:cNvCxnSpPr/>
          <p:nvPr/>
        </p:nvCxnSpPr>
        <p:spPr>
          <a:xfrm>
            <a:off x="5026025" y="22860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Đồng hồ đếm ngược 15 phút - 15 minutes timer - Hailist.mp4">
            <a:hlinkClick r:id="" action="ppaction://media"/>
            <a:extLst>
              <a:ext uri="{FF2B5EF4-FFF2-40B4-BE49-F238E27FC236}">
                <a16:creationId xmlns:a16="http://schemas.microsoft.com/office/drawing/2014/main" id="{4B112F66-AB7A-04BE-77C1-9454FDD3CB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36638"/>
            <a:ext cx="1295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9" grpId="0"/>
      <p:bldP spid="10" grpId="0"/>
      <p:bldP spid="11" grpId="0"/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>
            <a:extLst>
              <a:ext uri="{FF2B5EF4-FFF2-40B4-BE49-F238E27FC236}">
                <a16:creationId xmlns:a16="http://schemas.microsoft.com/office/drawing/2014/main" id="{C1522329-6325-2245-032C-B4571E73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89025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1. Mục đích, yêu cầu: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C8A1E97-5037-F0CC-24C6-11BE9B3FC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64D60A91-D95B-EA77-CC37-A79D7687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1440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6">
            <a:extLst>
              <a:ext uri="{FF2B5EF4-FFF2-40B4-BE49-F238E27FC236}">
                <a16:creationId xmlns:a16="http://schemas.microsoft.com/office/drawing/2014/main" id="{96B3B35E-D911-CC8D-3720-6EF2F878B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859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2. Nội dung: </a:t>
            </a:r>
          </a:p>
        </p:txBody>
      </p:sp>
      <p:sp>
        <p:nvSpPr>
          <p:cNvPr id="29702" name="Text Box 8">
            <a:extLst>
              <a:ext uri="{FF2B5EF4-FFF2-40B4-BE49-F238E27FC236}">
                <a16:creationId xmlns:a16="http://schemas.microsoft.com/office/drawing/2014/main" id="{672B1F33-0B72-7235-B14E-2CD7BC0BE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976438"/>
            <a:ext cx="6881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1. Tạo một sản phẩm văn bản hoàn chỉnh</a:t>
            </a:r>
          </a:p>
        </p:txBody>
      </p:sp>
      <p:pic>
        <p:nvPicPr>
          <p:cNvPr id="29703" name="Picture 2">
            <a:extLst>
              <a:ext uri="{FF2B5EF4-FFF2-40B4-BE49-F238E27FC236}">
                <a16:creationId xmlns:a16="http://schemas.microsoft.com/office/drawing/2014/main" id="{D1158477-6987-65F2-6116-64EC302F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641600"/>
            <a:ext cx="7645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>
            <a:hlinkClick r:id="rId5" action="ppaction://hlinkfile"/>
            <a:extLst>
              <a:ext uri="{FF2B5EF4-FFF2-40B4-BE49-F238E27FC236}">
                <a16:creationId xmlns:a16="http://schemas.microsoft.com/office/drawing/2014/main" id="{531CF15C-4D0A-3E74-4D1F-3E25E290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5638800"/>
            <a:ext cx="644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5C4B4-BB53-9387-6B8E-E94D7535D7C5}"/>
              </a:ext>
            </a:extLst>
          </p:cNvPr>
          <p:cNvSpPr/>
          <p:nvPr/>
        </p:nvSpPr>
        <p:spPr>
          <a:xfrm>
            <a:off x="8491538" y="6329363"/>
            <a:ext cx="652462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hlinkClick r:id="rId7" action="ppaction://hlinkfile"/>
              </a:rPr>
              <a:t>Video  HD</a:t>
            </a:r>
            <a:endParaRPr lang="vi-VN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>
            <a:extLst>
              <a:ext uri="{FF2B5EF4-FFF2-40B4-BE49-F238E27FC236}">
                <a16:creationId xmlns:a16="http://schemas.microsoft.com/office/drawing/2014/main" id="{823DE86A-7149-FEF1-F6F0-6DF2E56A9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311275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1. Mục đích, yêu cầu: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CC03293-25FB-0CBB-1624-0D02463E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575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1DD158DA-55FD-445A-BED0-8C3D57C38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9060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 Box 6">
            <a:extLst>
              <a:ext uri="{FF2B5EF4-FFF2-40B4-BE49-F238E27FC236}">
                <a16:creationId xmlns:a16="http://schemas.microsoft.com/office/drawing/2014/main" id="{04D6FFB9-4518-3BE7-DC41-E1773930A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8303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2. Nội dung: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8EF41A6-A886-D940-EC32-145CE95E6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209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2. Chỉnh sửa nhanh trong văn bản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55F64-E565-57AC-7EF4-7FC05503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2967038"/>
            <a:ext cx="8951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nhóm mở tệp văn bản “Chuyến tham quan đáng nhớ” và thực hiện các yêu cầu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5DFDFB-24C7-58EB-7284-000EF8C5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3962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1/ Thay tất cả các từ “Tý” bằng cụm từ “bạn Tý” để nhân vật Tý được nhắc đến một cách trìu mến trong câu chuyện.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334288-5F04-BA79-5E1F-86B4868A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4792663"/>
            <a:ext cx="205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2/ Lưu văn bản</a:t>
            </a:r>
          </a:p>
        </p:txBody>
      </p:sp>
      <p:pic>
        <p:nvPicPr>
          <p:cNvPr id="2" name="Đồng hồ đếm ngược 10 phút - 10 minute timer.mp4">
            <a:hlinkClick r:id="" action="ppaction://media"/>
            <a:extLst>
              <a:ext uri="{FF2B5EF4-FFF2-40B4-BE49-F238E27FC236}">
                <a16:creationId xmlns:a16="http://schemas.microsoft.com/office/drawing/2014/main" id="{73B2DBE3-2A86-295D-29F0-3D64774F69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143000"/>
            <a:ext cx="13573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  <p:bldP spid="3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>
            <a:extLst>
              <a:ext uri="{FF2B5EF4-FFF2-40B4-BE49-F238E27FC236}">
                <a16:creationId xmlns:a16="http://schemas.microsoft.com/office/drawing/2014/main" id="{E406A3BB-2675-4E56-44D4-B3FC017F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235075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1. Mục đích, yêu cầu: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0DDF438-35B4-491A-9594-CEFCD862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575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D431C8BA-2A4A-A11A-CD9C-58110310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9060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6">
            <a:extLst>
              <a:ext uri="{FF2B5EF4-FFF2-40B4-BE49-F238E27FC236}">
                <a16:creationId xmlns:a16="http://schemas.microsoft.com/office/drawing/2014/main" id="{F488D98B-4C24-5E85-2585-E4826099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8303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2. Nội dung: </a:t>
            </a:r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351C8A92-B9B6-13F3-446C-66C7E31B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209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Bài 2. Chỉnh sửa nhanh trong văn bản</a:t>
            </a:r>
          </a:p>
        </p:txBody>
      </p:sp>
      <p:sp>
        <p:nvSpPr>
          <p:cNvPr id="31751" name="Rectangle 11">
            <a:extLst>
              <a:ext uri="{FF2B5EF4-FFF2-40B4-BE49-F238E27FC236}">
                <a16:creationId xmlns:a16="http://schemas.microsoft.com/office/drawing/2014/main" id="{2B2B8A96-DFBD-4450-B6BB-91E0080B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2870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1/ Thay tất cả các từ “Tý” bằng cụm từ “bạn Tý” để nhân vật Tý được nhắc đến một cách trìu mến trong câu chuyện.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75CFA-63F0-13E2-BB71-39C2AA0F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700463"/>
            <a:ext cx="3860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>
            <a:extLst>
              <a:ext uri="{FF2B5EF4-FFF2-40B4-BE49-F238E27FC236}">
                <a16:creationId xmlns:a16="http://schemas.microsoft.com/office/drawing/2014/main" id="{0AB7F40A-5503-F32D-5795-456EC1E3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0668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44DECE4-AF94-F39E-7E31-E784FB127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575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F468D3A4-8A46-03BD-E6CD-60E3D43A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942975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Đồng hồ đếm ngược 5 phút - 5 minutes timer - Hailist.mp4">
            <a:hlinkClick r:id="" action="ppaction://media"/>
            <a:extLst>
              <a:ext uri="{FF2B5EF4-FFF2-40B4-BE49-F238E27FC236}">
                <a16:creationId xmlns:a16="http://schemas.microsoft.com/office/drawing/2014/main" id="{3B4BFB56-5BFD-39DE-A670-03E867212E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311400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>
            <a:extLst>
              <a:ext uri="{FF2B5EF4-FFF2-40B4-BE49-F238E27FC236}">
                <a16:creationId xmlns:a16="http://schemas.microsoft.com/office/drawing/2014/main" id="{24801FC1-A8CE-B4D2-D95F-84ACEB52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3575"/>
            <a:ext cx="3886200" cy="24733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9">
            <a:extLst>
              <a:ext uri="{FF2B5EF4-FFF2-40B4-BE49-F238E27FC236}">
                <a16:creationId xmlns:a16="http://schemas.microsoft.com/office/drawing/2014/main" id="{B2809F91-0553-7004-A957-01DEA84F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527550"/>
            <a:ext cx="3892550" cy="23304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>
            <a:extLst>
              <a:ext uri="{FF2B5EF4-FFF2-40B4-BE49-F238E27FC236}">
                <a16:creationId xmlns:a16="http://schemas.microsoft.com/office/drawing/2014/main" id="{2CE81124-91BA-F6D5-D503-2FAA092F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33575"/>
            <a:ext cx="4346575" cy="243998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823171F3-9365-CF34-D359-2B6D8BE4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2590800"/>
            <a:ext cx="4186237" cy="2052638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đôi,  trả lời các câu hỏi và ghi chép lại câu trả lời vào các phiếu học tập?</a:t>
            </a:r>
          </a:p>
        </p:txBody>
      </p:sp>
      <p:pic>
        <p:nvPicPr>
          <p:cNvPr id="14" name="Đồng hồ đếm ngược 5 phút - 5 minutes timer - Hailist.mp4">
            <a:hlinkClick r:id="" action="ppaction://media"/>
            <a:extLst>
              <a:ext uri="{FF2B5EF4-FFF2-40B4-BE49-F238E27FC236}">
                <a16:creationId xmlns:a16="http://schemas.microsoft.com/office/drawing/2014/main" id="{1ECE9C59-EB7F-66FE-0E46-B0E4669E96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076325"/>
            <a:ext cx="13525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2191E-6 L -0.22066 0.26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3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3">
            <a:extLst>
              <a:ext uri="{FF2B5EF4-FFF2-40B4-BE49-F238E27FC236}">
                <a16:creationId xmlns:a16="http://schemas.microsoft.com/office/drawing/2014/main" id="{0AA97B4B-9E06-D19A-ECDC-665C1370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2025650"/>
            <a:ext cx="7664450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9AD11555-FAFE-2532-DF7E-36BDFB9A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575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D8EB8F73-1C9C-33D1-316E-FCB4DB03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42975"/>
            <a:ext cx="9144001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9">
            <a:extLst>
              <a:ext uri="{FF2B5EF4-FFF2-40B4-BE49-F238E27FC236}">
                <a16:creationId xmlns:a16="http://schemas.microsoft.com/office/drawing/2014/main" id="{725B3AF2-0002-2AD6-AB8A-152AE5C44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1066800"/>
            <a:ext cx="7200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CDC753-993D-3BA0-7954-3DB425D43D5C}"/>
              </a:ext>
            </a:extLst>
          </p:cNvPr>
          <p:cNvCxnSpPr/>
          <p:nvPr/>
        </p:nvCxnSpPr>
        <p:spPr bwMode="auto">
          <a:xfrm>
            <a:off x="3813175" y="3886200"/>
            <a:ext cx="1292225" cy="1220788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04B3FC-14AC-3F9D-AA6D-2D75A801EDD8}"/>
              </a:ext>
            </a:extLst>
          </p:cNvPr>
          <p:cNvCxnSpPr/>
          <p:nvPr/>
        </p:nvCxnSpPr>
        <p:spPr bwMode="auto">
          <a:xfrm flipV="1">
            <a:off x="3810000" y="3886200"/>
            <a:ext cx="1295400" cy="61912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139ABC-BB74-F8FC-CE21-1635883043F4}"/>
              </a:ext>
            </a:extLst>
          </p:cNvPr>
          <p:cNvCxnSpPr/>
          <p:nvPr/>
        </p:nvCxnSpPr>
        <p:spPr bwMode="auto">
          <a:xfrm flipV="1">
            <a:off x="3810000" y="4343400"/>
            <a:ext cx="1292225" cy="18288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14FC0A-2920-1292-B9DF-4075EC57F0C5}"/>
              </a:ext>
            </a:extLst>
          </p:cNvPr>
          <p:cNvCxnSpPr/>
          <p:nvPr/>
        </p:nvCxnSpPr>
        <p:spPr bwMode="auto">
          <a:xfrm>
            <a:off x="3810000" y="4953000"/>
            <a:ext cx="1295400" cy="67945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198551-4D24-5B5F-9AFB-16AFF9C4D426}"/>
              </a:ext>
            </a:extLst>
          </p:cNvPr>
          <p:cNvCxnSpPr/>
          <p:nvPr/>
        </p:nvCxnSpPr>
        <p:spPr bwMode="auto">
          <a:xfrm>
            <a:off x="3851275" y="5554663"/>
            <a:ext cx="1254125" cy="61753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FAB25F-462A-911B-254D-F9117D852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836738"/>
            <a:ext cx="167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– Gợi ý</a:t>
            </a:r>
            <a:endParaRPr lang="vi-VN" altLang="en-US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8984028A-D92D-90EF-537A-C71A440F1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8575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THỰC HÀNH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KIẾM, THAY THẾ VÀ ĐỊNH DẠNG VĂN BẢN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05A75143-BCC2-C20D-3C92-8600BB9D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42975"/>
            <a:ext cx="9144001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9">
            <a:extLst>
              <a:ext uri="{FF2B5EF4-FFF2-40B4-BE49-F238E27FC236}">
                <a16:creationId xmlns:a16="http://schemas.microsoft.com/office/drawing/2014/main" id="{17FA3C15-FE2B-95DF-F29B-291D1774F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1066800"/>
            <a:ext cx="7200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1D2B4808-67D8-B6D7-2805-698720BA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033588"/>
            <a:ext cx="764381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Box 5">
            <a:extLst>
              <a:ext uri="{FF2B5EF4-FFF2-40B4-BE49-F238E27FC236}">
                <a16:creationId xmlns:a16="http://schemas.microsoft.com/office/drawing/2014/main" id="{5B820EB6-1ACE-63F9-D5B7-4C0EFD2B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836738"/>
            <a:ext cx="167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– Gợi ý</a:t>
            </a:r>
            <a:endParaRPr lang="vi-VN" altLang="en-US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F1C8369C-118F-411A-A1DA-72A833AAD24C}_2.png&quot;/&gt;&lt;left val=&quot;29&quot;/&gt;&lt;top val=&quot;28&quot;/&gt;&lt;width val=&quot;641&quot;/&gt;&lt;height val=&quot;10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741</Words>
  <Application>Microsoft Office PowerPoint</Application>
  <PresentationFormat>On-screen Show (4:3)</PresentationFormat>
  <Paragraphs>101</Paragraphs>
  <Slides>12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Arial</vt:lpstr>
      <vt:lpstr>Garamond</vt:lpstr>
      <vt:lpstr>Wingdings</vt:lpstr>
      <vt:lpstr>Times New Roman</vt:lpstr>
      <vt:lpstr>Symbol</vt:lpstr>
      <vt:lpstr>Office Theme</vt:lpstr>
      <vt:lpstr>Stream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hái táo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Hồng Ngọc</cp:lastModifiedBy>
  <cp:revision>145</cp:revision>
  <dcterms:created xsi:type="dcterms:W3CDTF">2006-08-16T00:00:00Z</dcterms:created>
  <dcterms:modified xsi:type="dcterms:W3CDTF">2023-03-12T12:48:12Z</dcterms:modified>
</cp:coreProperties>
</file>